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348" r:id="rId4"/>
    <p:sldId id="349" r:id="rId5"/>
    <p:sldId id="350" r:id="rId6"/>
    <p:sldId id="351" r:id="rId7"/>
    <p:sldId id="354" r:id="rId8"/>
    <p:sldId id="35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53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243408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Oogsten, complexe machines.</a:t>
            </a:r>
          </a:p>
          <a:p>
            <a:r>
              <a:rPr lang="nl-NL" sz="4000" dirty="0" smtClean="0"/>
              <a:t>Bedrijfseconomie – les 6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Aanwezigheid.</a:t>
            </a:r>
          </a:p>
          <a:p>
            <a:pPr marL="0" indent="0">
              <a:buNone/>
            </a:pPr>
            <a:r>
              <a:rPr lang="nl-NL" dirty="0" smtClean="0"/>
              <a:t>Excelbestand</a:t>
            </a:r>
          </a:p>
          <a:p>
            <a:pPr>
              <a:buFontTx/>
              <a:buChar char="-"/>
            </a:pPr>
            <a:r>
              <a:rPr lang="nl-NL" dirty="0" smtClean="0"/>
              <a:t>Nieuw onderwerp</a:t>
            </a:r>
          </a:p>
          <a:p>
            <a:pPr lvl="1">
              <a:buFontTx/>
              <a:buChar char="-"/>
            </a:pPr>
            <a:r>
              <a:rPr lang="nl-NL" dirty="0" smtClean="0"/>
              <a:t>Saldobegroting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31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kan ik de winst per hectare berekenen?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Welke gegevens heb je nodig?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491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Opbrengsten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 per hectare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408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88640"/>
            <a:ext cx="4300764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1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Maak een mooi Excelbestand voor een saldoberekening</a:t>
            </a:r>
          </a:p>
          <a:p>
            <a:pPr>
              <a:buFontTx/>
              <a:buChar char="-"/>
            </a:pPr>
            <a:r>
              <a:rPr lang="nl-NL" dirty="0" smtClean="0"/>
              <a:t>Inclusief formules</a:t>
            </a:r>
          </a:p>
          <a:p>
            <a:pPr>
              <a:buFontTx/>
              <a:buChar char="-"/>
            </a:pPr>
            <a:r>
              <a:rPr lang="nl-NL" dirty="0" smtClean="0"/>
              <a:t>Inclusief mooie opmaak</a:t>
            </a:r>
          </a:p>
          <a:p>
            <a:pPr>
              <a:buFontTx/>
              <a:buChar char="-"/>
            </a:pPr>
            <a:r>
              <a:rPr lang="nl-NL" dirty="0" smtClean="0"/>
              <a:t>Inclusief getallen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Maak een </a:t>
            </a:r>
            <a:r>
              <a:rPr lang="nl-NL" dirty="0" err="1" smtClean="0"/>
              <a:t>Wordbestand</a:t>
            </a:r>
            <a:r>
              <a:rPr lang="nl-NL" dirty="0" smtClean="0"/>
              <a:t> met de uitleg.</a:t>
            </a:r>
          </a:p>
          <a:p>
            <a:pPr>
              <a:buFontTx/>
              <a:buChar char="-"/>
            </a:pPr>
            <a:r>
              <a:rPr lang="nl-NL" dirty="0" smtClean="0"/>
              <a:t>Keuze teelt en ras</a:t>
            </a:r>
          </a:p>
          <a:p>
            <a:pPr>
              <a:buFontTx/>
              <a:buChar char="-"/>
            </a:pPr>
            <a:r>
              <a:rPr lang="nl-NL" dirty="0" smtClean="0"/>
              <a:t>Welke meststoffen, hoeveel en waarom</a:t>
            </a:r>
          </a:p>
          <a:p>
            <a:pPr>
              <a:buFontTx/>
              <a:buChar char="-"/>
            </a:pPr>
            <a:r>
              <a:rPr lang="nl-NL" dirty="0" smtClean="0"/>
              <a:t>Overlap met bodem, plant, bemesting.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40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980728"/>
            <a:ext cx="7960216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49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620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81</Words>
  <Application>Microsoft Office PowerPoint</Application>
  <PresentationFormat>Diavoorstelling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Vorige week</vt:lpstr>
      <vt:lpstr>Saldobegroting</vt:lpstr>
      <vt:lpstr>PowerPoint-presentatie</vt:lpstr>
      <vt:lpstr>PowerPoint-presentatie</vt:lpstr>
      <vt:lpstr>Opdracht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73</cp:revision>
  <dcterms:created xsi:type="dcterms:W3CDTF">2013-11-15T15:05:42Z</dcterms:created>
  <dcterms:modified xsi:type="dcterms:W3CDTF">2017-10-10T11:57:44Z</dcterms:modified>
</cp:coreProperties>
</file>